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6"/>
    <p:restoredTop sz="94666"/>
  </p:normalViewPr>
  <p:slideViewPr>
    <p:cSldViewPr snapToGrid="0" snapToObjects="1">
      <p:cViewPr varScale="1">
        <p:scale>
          <a:sx n="80" d="100"/>
          <a:sy n="80" d="100"/>
        </p:scale>
        <p:origin x="-90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4DDC-A972-864D-A313-5350B4B9CB07}" type="datetimeFigureOut">
              <a:rPr lang="de-DE" smtClean="0"/>
              <a:pPr/>
              <a:t>26.10.21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FB352-796B-2744-AE30-C5DC685B1C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0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46D82-AA07-6B43-82E1-8768071CA527}" type="datetimeFigureOut">
              <a:rPr lang="de-DE" smtClean="0"/>
              <a:pPr/>
              <a:t>26.10.21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1F473-0675-BC4B-A175-F70B8F2085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691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1F473-0675-BC4B-A175-F70B8F20858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78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1F473-0675-BC4B-A175-F70B8F20858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10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8119-7A56-8548-BD6B-0F776CF9BA95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25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7EB3-A6FD-3A40-805D-75303EEEB076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82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6CF-AD8C-7D45-AE8F-05DA5E488639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3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BB34-C28A-8C43-A59E-7080D73F08DD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093-4716-BC46-9A9E-A3749FD39D79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93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8C71-AA49-0848-9AA4-8A81EA0C477C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07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D465-7D16-E844-8802-960A5DCA98C3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057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C29F-3D1C-CB4B-8077-271ECB40384E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04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2F6F-8FCE-D84C-87C3-0FDBBB5B4850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31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5C79-B812-6349-B00A-9B15B2E865BD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26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AF23-FC0D-FC4C-8C29-D93508869EF1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0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D155-62E9-5248-99FF-6BABBD90D5F3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7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4DC-10EB-1B47-A7FF-AB020BDB45E2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0918-B30C-C34E-8782-3080A47252CE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48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69E0-C8F6-2640-ADC8-C4F8B04BCAF3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04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4813-7AB8-1542-8AA7-14DACEDBF7B9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88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ED59-A7E2-E748-99CE-376ED29C288D}" type="datetime1">
              <a:rPr lang="de-AT" smtClean="0"/>
              <a:pPr/>
              <a:t>26.10.21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BA6629-E1AA-BD43-BE44-4D4B0C57A0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9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oleObject" Target="../embeddings/oleObject9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.emf"/><Relationship Id="rId7" Type="http://schemas.openxmlformats.org/officeDocument/2006/relationships/image" Target="../media/image20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jpeg"/><Relationship Id="rId5" Type="http://schemas.openxmlformats.org/officeDocument/2006/relationships/image" Target="../media/image19.jpe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.emf"/><Relationship Id="rId8" Type="http://schemas.openxmlformats.org/officeDocument/2006/relationships/image" Target="../media/image22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jpe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.emf"/><Relationship Id="rId7" Type="http://schemas.openxmlformats.org/officeDocument/2006/relationships/image" Target="../media/image25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5" Type="http://schemas.openxmlformats.org/officeDocument/2006/relationships/image" Target="../media/image5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oleObject" Target="../embeddings/oleObject5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2.emf"/><Relationship Id="rId6" Type="http://schemas.openxmlformats.org/officeDocument/2006/relationships/image" Target="../media/image13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jpe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.emf"/><Relationship Id="rId7" Type="http://schemas.openxmlformats.org/officeDocument/2006/relationships/image" Target="../media/image15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2.emf"/><Relationship Id="rId6" Type="http://schemas.openxmlformats.org/officeDocument/2006/relationships/image" Target="../media/image16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358900"/>
          </a:xfrm>
        </p:spPr>
        <p:txBody>
          <a:bodyPr>
            <a:normAutofit fontScale="90000"/>
          </a:bodyPr>
          <a:lstStyle/>
          <a:p>
            <a:r>
              <a:rPr lang="de-DE" sz="4800" dirty="0" smtClean="0"/>
              <a:t>Erasmus+</a:t>
            </a:r>
            <a:br>
              <a:rPr lang="de-DE" sz="4800" dirty="0" smtClean="0"/>
            </a:br>
            <a:r>
              <a:rPr lang="de-DE" sz="4800" dirty="0" err="1" smtClean="0"/>
              <a:t>Poetry</a:t>
            </a:r>
            <a:r>
              <a:rPr lang="de-DE" sz="4800" dirty="0" smtClean="0"/>
              <a:t> </a:t>
            </a:r>
            <a:r>
              <a:rPr lang="de-DE" sz="4800" dirty="0" err="1" smtClean="0"/>
              <a:t>workshop</a:t>
            </a:r>
            <a:r>
              <a:rPr lang="de-DE" sz="4800" dirty="0" smtClean="0"/>
              <a:t> „</a:t>
            </a:r>
            <a:r>
              <a:rPr lang="de-DE" sz="4800" dirty="0" err="1" smtClean="0"/>
              <a:t>My</a:t>
            </a:r>
            <a:r>
              <a:rPr lang="de-DE" sz="4800" dirty="0" smtClean="0"/>
              <a:t> </a:t>
            </a:r>
            <a:r>
              <a:rPr lang="de-DE" sz="4800" dirty="0" err="1" smtClean="0"/>
              <a:t>favourite</a:t>
            </a:r>
            <a:r>
              <a:rPr lang="de-DE" sz="4800" dirty="0" smtClean="0"/>
              <a:t> </a:t>
            </a:r>
            <a:r>
              <a:rPr lang="de-DE" sz="4800" dirty="0" err="1" smtClean="0"/>
              <a:t>gift</a:t>
            </a:r>
            <a:r>
              <a:rPr lang="de-DE" sz="4800" dirty="0" smtClean="0"/>
              <a:t>“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741105"/>
          </a:xfrm>
        </p:spPr>
        <p:txBody>
          <a:bodyPr>
            <a:noAutofit/>
          </a:bodyPr>
          <a:lstStyle/>
          <a:p>
            <a:r>
              <a:rPr lang="de-AT" sz="2800" b="1" dirty="0" smtClean="0"/>
              <a:t>„</a:t>
            </a:r>
            <a:r>
              <a:rPr lang="de-AT" sz="2800" b="1" dirty="0" err="1" smtClean="0"/>
              <a:t>What‘s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your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Heritage-we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are</a:t>
            </a:r>
            <a:r>
              <a:rPr lang="de-AT" sz="2800" b="1" dirty="0" smtClean="0"/>
              <a:t> </a:t>
            </a:r>
            <a:r>
              <a:rPr lang="de-AT" sz="2800" b="1" dirty="0" err="1" smtClean="0"/>
              <a:t>Yourope</a:t>
            </a:r>
            <a:r>
              <a:rPr lang="de-AT" sz="2800" b="1" dirty="0" smtClean="0"/>
              <a:t> “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55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173505" y="512462"/>
            <a:ext cx="6919562" cy="1392538"/>
          </a:xfrm>
        </p:spPr>
        <p:txBody>
          <a:bodyPr>
            <a:normAutofit/>
          </a:bodyPr>
          <a:lstStyle/>
          <a:p>
            <a:r>
              <a:rPr lang="de-AT" dirty="0" smtClean="0"/>
              <a:t>The </a:t>
            </a:r>
            <a:r>
              <a:rPr lang="de-AT" dirty="0" err="1" smtClean="0"/>
              <a:t>groups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were</a:t>
            </a:r>
            <a:r>
              <a:rPr lang="de-AT" dirty="0" smtClean="0"/>
              <a:t> </a:t>
            </a:r>
            <a:r>
              <a:rPr lang="de-AT" dirty="0" err="1" smtClean="0"/>
              <a:t>finished</a:t>
            </a:r>
            <a:r>
              <a:rPr lang="de-AT" dirty="0" smtClean="0"/>
              <a:t> </a:t>
            </a:r>
            <a:r>
              <a:rPr lang="de-AT" dirty="0" err="1" smtClean="0"/>
              <a:t>first</a:t>
            </a:r>
            <a:r>
              <a:rPr lang="de-AT" dirty="0" smtClean="0"/>
              <a:t> </a:t>
            </a:r>
            <a:r>
              <a:rPr lang="de-AT" dirty="0" err="1" smtClean="0"/>
              <a:t>drew</a:t>
            </a:r>
            <a:r>
              <a:rPr lang="de-AT" dirty="0" smtClean="0"/>
              <a:t> </a:t>
            </a:r>
            <a:r>
              <a:rPr lang="de-AT" dirty="0" err="1" smtClean="0"/>
              <a:t>gift</a:t>
            </a:r>
            <a:r>
              <a:rPr lang="de-AT" dirty="0" smtClean="0"/>
              <a:t> </a:t>
            </a:r>
            <a:r>
              <a:rPr lang="de-AT" dirty="0" err="1" smtClean="0"/>
              <a:t>wrapping</a:t>
            </a:r>
            <a:r>
              <a:rPr lang="de-AT" dirty="0" smtClean="0"/>
              <a:t> </a:t>
            </a:r>
            <a:r>
              <a:rPr lang="de-AT" dirty="0" err="1" smtClean="0"/>
              <a:t>papers</a:t>
            </a:r>
            <a:endParaRPr lang="de-AT" dirty="0"/>
          </a:p>
        </p:txBody>
      </p:sp>
      <p:pic>
        <p:nvPicPr>
          <p:cNvPr id="11" name="Inhaltsplatzhalter 10" descr="IMG_0098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82754" y="2625969"/>
            <a:ext cx="4361554" cy="3116731"/>
          </a:xfrm>
        </p:spPr>
      </p:pic>
      <p:pic>
        <p:nvPicPr>
          <p:cNvPr id="12" name="Inhaltsplatzhalter 11" descr="IMG_0115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10800000">
            <a:off x="6423190" y="2625968"/>
            <a:ext cx="4432377" cy="311672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8273"/>
              </p:ext>
            </p:extLst>
          </p:nvPr>
        </p:nvGraphicFramePr>
        <p:xfrm>
          <a:off x="9512486" y="395510"/>
          <a:ext cx="2330794" cy="150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6" imgW="10684800" imgH="7568280" progId="AcroExch.Document.DC">
                  <p:embed/>
                </p:oleObj>
              </mc:Choice>
              <mc:Fallback>
                <p:oleObj r:id="rId6" imgW="10684800" imgH="7568280" progId="AcroExch.Document.DC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486" y="395510"/>
                        <a:ext cx="2330794" cy="1509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27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592924" y="624110"/>
            <a:ext cx="6580893" cy="1280890"/>
          </a:xfrm>
        </p:spPr>
        <p:txBody>
          <a:bodyPr>
            <a:normAutofit/>
          </a:bodyPr>
          <a:lstStyle/>
          <a:p>
            <a:r>
              <a:rPr lang="de-AT" dirty="0" smtClean="0"/>
              <a:t>..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dirty="0" err="1" smtClean="0"/>
              <a:t>more</a:t>
            </a:r>
            <a:r>
              <a:rPr lang="de-AT" dirty="0" smtClean="0"/>
              <a:t> ….</a:t>
            </a:r>
            <a:endParaRPr lang="de-AT" dirty="0"/>
          </a:p>
        </p:txBody>
      </p:sp>
      <p:pic>
        <p:nvPicPr>
          <p:cNvPr id="11" name="Inhaltsplatzhalter 10" descr="IMG_0109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71725" y="2886523"/>
            <a:ext cx="4313238" cy="323492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780844"/>
              </p:ext>
            </p:extLst>
          </p:nvPr>
        </p:nvGraphicFramePr>
        <p:xfrm>
          <a:off x="9173817" y="398162"/>
          <a:ext cx="2330794" cy="150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5" imgW="10684800" imgH="7568280" progId="AcroExch.Document.DC">
                  <p:embed/>
                </p:oleObj>
              </mc:Choice>
              <mc:Fallback>
                <p:oleObj r:id="rId5" imgW="10684800" imgH="7568280" progId="AcroExch.Document.DC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3817" y="398162"/>
                        <a:ext cx="2330794" cy="1509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133600" y="624110"/>
            <a:ext cx="68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</a:t>
            </a:r>
            <a:endParaRPr lang="de-DE" b="1" dirty="0"/>
          </a:p>
        </p:txBody>
      </p:sp>
      <p:pic>
        <p:nvPicPr>
          <p:cNvPr id="10250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 bwMode="auto">
          <a:xfrm rot="-5400000">
            <a:off x="2879125" y="2141000"/>
            <a:ext cx="2647078" cy="413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31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919562" cy="128089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The </a:t>
            </a:r>
            <a:r>
              <a:rPr lang="de-AT" dirty="0" err="1" smtClean="0"/>
              <a:t>gift</a:t>
            </a:r>
            <a:r>
              <a:rPr lang="de-AT" dirty="0" smtClean="0"/>
              <a:t> </a:t>
            </a:r>
            <a:r>
              <a:rPr lang="de-AT" dirty="0" err="1" smtClean="0"/>
              <a:t>wrap</a:t>
            </a:r>
            <a:r>
              <a:rPr lang="de-AT" dirty="0" smtClean="0"/>
              <a:t> </a:t>
            </a:r>
            <a:r>
              <a:rPr lang="de-AT" dirty="0" err="1" smtClean="0"/>
              <a:t>production</a:t>
            </a:r>
            <a:r>
              <a:rPr lang="de-AT" dirty="0" smtClean="0"/>
              <a:t> was </a:t>
            </a:r>
            <a:r>
              <a:rPr lang="de-AT" dirty="0" err="1" smtClean="0"/>
              <a:t>great</a:t>
            </a:r>
            <a:r>
              <a:rPr lang="de-AT" dirty="0" smtClean="0"/>
              <a:t> </a:t>
            </a:r>
            <a:r>
              <a:rPr lang="de-AT" dirty="0" err="1" smtClean="0"/>
              <a:t>fun</a:t>
            </a:r>
            <a:r>
              <a:rPr lang="de-AT" dirty="0" smtClean="0"/>
              <a:t>….</a:t>
            </a:r>
            <a:br>
              <a:rPr lang="de-AT" dirty="0" smtClean="0"/>
            </a:br>
            <a:endParaRPr lang="de-AT" dirty="0"/>
          </a:p>
        </p:txBody>
      </p:sp>
      <p:pic>
        <p:nvPicPr>
          <p:cNvPr id="10" name="Inhaltsplatzhalter 9" descr="IMG_0118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11578" y="2899939"/>
            <a:ext cx="3031905" cy="2880001"/>
          </a:xfrm>
        </p:spPr>
      </p:pic>
      <p:pic>
        <p:nvPicPr>
          <p:cNvPr id="11" name="Inhaltsplatzhalter 10" descr="IMG_0121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343484" y="2899939"/>
            <a:ext cx="2833688" cy="288000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743596"/>
              </p:ext>
            </p:extLst>
          </p:nvPr>
        </p:nvGraphicFramePr>
        <p:xfrm>
          <a:off x="9512486" y="395510"/>
          <a:ext cx="2330794" cy="150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6" imgW="10684800" imgH="7568280" progId="AcroExch.Document.DC">
                  <p:embed/>
                </p:oleObj>
              </mc:Choice>
              <mc:Fallback>
                <p:oleObj r:id="rId6" imgW="10684800" imgH="7568280" progId="AcroExch.Document.DC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486" y="395510"/>
                        <a:ext cx="2330794" cy="1509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 rot="21600000">
            <a:off x="7049769" y="2899940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55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311579" y="624110"/>
            <a:ext cx="8200906" cy="923336"/>
          </a:xfrm>
        </p:spPr>
        <p:txBody>
          <a:bodyPr>
            <a:noAutofit/>
          </a:bodyPr>
          <a:lstStyle/>
          <a:p>
            <a:r>
              <a:rPr lang="de-AT" sz="2800" dirty="0" err="1" smtClean="0"/>
              <a:t>Here</a:t>
            </a:r>
            <a:r>
              <a:rPr lang="de-AT" sz="2800" dirty="0" smtClean="0"/>
              <a:t> </a:t>
            </a:r>
            <a:r>
              <a:rPr lang="de-AT" sz="2800" dirty="0" err="1" smtClean="0"/>
              <a:t>you</a:t>
            </a:r>
            <a:r>
              <a:rPr lang="de-AT" sz="2800" dirty="0" smtClean="0"/>
              <a:t> </a:t>
            </a:r>
            <a:r>
              <a:rPr lang="de-AT" sz="2800" dirty="0" err="1" smtClean="0"/>
              <a:t>can</a:t>
            </a:r>
            <a:r>
              <a:rPr lang="de-AT" sz="2800" dirty="0" smtClean="0"/>
              <a:t> </a:t>
            </a:r>
            <a:r>
              <a:rPr lang="de-AT" sz="2800" dirty="0" err="1" smtClean="0"/>
              <a:t>see</a:t>
            </a:r>
            <a:r>
              <a:rPr lang="de-AT" sz="2800" dirty="0" smtClean="0"/>
              <a:t> </a:t>
            </a:r>
            <a:r>
              <a:rPr lang="de-AT" sz="2800" dirty="0" err="1" smtClean="0"/>
              <a:t>some</a:t>
            </a:r>
            <a:r>
              <a:rPr lang="de-AT" sz="2800" dirty="0" smtClean="0"/>
              <a:t> </a:t>
            </a:r>
            <a:r>
              <a:rPr lang="de-AT" sz="2800" dirty="0" err="1" smtClean="0"/>
              <a:t>results</a:t>
            </a:r>
            <a:r>
              <a:rPr lang="de-AT" sz="2800" dirty="0" smtClean="0"/>
              <a:t>….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AT" sz="2000" dirty="0" smtClean="0"/>
          </a:p>
          <a:p>
            <a:endParaRPr lang="de-DE" dirty="0"/>
          </a:p>
        </p:txBody>
      </p:sp>
      <p:pic>
        <p:nvPicPr>
          <p:cNvPr id="11" name="Inhaltsplatzhalter 10" descr="Foto 4(5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12361" y="2689771"/>
            <a:ext cx="5119153" cy="383936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13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865737"/>
              </p:ext>
            </p:extLst>
          </p:nvPr>
        </p:nvGraphicFramePr>
        <p:xfrm>
          <a:off x="9512484" y="395509"/>
          <a:ext cx="2330796" cy="150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r:id="rId5" imgW="10684800" imgH="7568280" progId="AcroExch.Document.DC">
                  <p:embed/>
                </p:oleObj>
              </mc:Choice>
              <mc:Fallback>
                <p:oleObj r:id="rId5" imgW="10684800" imgH="7568280" progId="AcroExch.Document.DC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484" y="395509"/>
                        <a:ext cx="2330796" cy="1509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72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919560" cy="1280890"/>
          </a:xfrm>
        </p:spPr>
        <p:txBody>
          <a:bodyPr>
            <a:normAutofit/>
          </a:bodyPr>
          <a:lstStyle/>
          <a:p>
            <a:r>
              <a:rPr lang="de-AT" sz="2700" dirty="0" smtClean="0"/>
              <a:t>….</a:t>
            </a:r>
            <a:r>
              <a:rPr lang="de-AT" sz="2700" dirty="0" err="1" smtClean="0"/>
              <a:t>and</a:t>
            </a:r>
            <a:r>
              <a:rPr lang="de-AT" sz="2700" dirty="0" smtClean="0"/>
              <a:t> </a:t>
            </a:r>
            <a:r>
              <a:rPr lang="de-AT" sz="2700" dirty="0" err="1" smtClean="0"/>
              <a:t>some</a:t>
            </a:r>
            <a:r>
              <a:rPr lang="de-AT" sz="2700" dirty="0" smtClean="0"/>
              <a:t> </a:t>
            </a:r>
            <a:r>
              <a:rPr lang="de-AT" sz="2700" dirty="0" err="1" smtClean="0"/>
              <a:t>more</a:t>
            </a:r>
            <a:r>
              <a:rPr lang="de-AT" sz="2700" dirty="0" smtClean="0"/>
              <a:t>….</a:t>
            </a:r>
            <a:br>
              <a:rPr lang="de-AT" sz="2700" dirty="0" smtClean="0"/>
            </a:b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sz="2400" dirty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DE" sz="2000" dirty="0"/>
          </a:p>
          <a:p>
            <a:endParaRPr lang="de-DE" dirty="0"/>
          </a:p>
        </p:txBody>
      </p:sp>
      <p:pic>
        <p:nvPicPr>
          <p:cNvPr id="8" name="Inhaltsplatzhalter 7" descr="Foto 5(4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21600000">
            <a:off x="2112924" y="3032795"/>
            <a:ext cx="3840000" cy="28800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9512486" y="1905000"/>
            <a:ext cx="2330794" cy="1058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de-DE" sz="18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1017"/>
              </p:ext>
            </p:extLst>
          </p:nvPr>
        </p:nvGraphicFramePr>
        <p:xfrm>
          <a:off x="9512484" y="395509"/>
          <a:ext cx="2330796" cy="150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5" imgW="10684800" imgH="7568280" progId="AcroExch.Document.DC">
                  <p:embed/>
                </p:oleObj>
              </mc:Choice>
              <mc:Fallback>
                <p:oleObj r:id="rId5" imgW="10684800" imgH="7568280" progId="AcroExch.Document.DC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484" y="395509"/>
                        <a:ext cx="2330796" cy="1509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26896" y="2797222"/>
            <a:ext cx="4152000" cy="31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06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4" y="442223"/>
            <a:ext cx="6834895" cy="2015471"/>
          </a:xfrm>
        </p:spPr>
        <p:txBody>
          <a:bodyPr>
            <a:noAutofit/>
          </a:bodyPr>
          <a:lstStyle/>
          <a:p>
            <a:pPr algn="r"/>
            <a:r>
              <a:rPr lang="de-DE" sz="2400" dirty="0" smtClean="0"/>
              <a:t>The </a:t>
            </a:r>
            <a:r>
              <a:rPr lang="de-DE" sz="2400" dirty="0" err="1" smtClean="0"/>
              <a:t>pupils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classes</a:t>
            </a:r>
            <a:r>
              <a:rPr lang="de-DE" sz="2400" dirty="0" smtClean="0"/>
              <a:t> 6 </a:t>
            </a:r>
            <a:r>
              <a:rPr lang="de-DE" sz="2400" dirty="0" err="1" smtClean="0"/>
              <a:t>and</a:t>
            </a:r>
            <a:r>
              <a:rPr lang="de-DE" sz="2400" dirty="0" smtClean="0"/>
              <a:t> 8 </a:t>
            </a:r>
            <a:r>
              <a:rPr lang="de-DE" sz="2400" dirty="0" err="1" smtClean="0"/>
              <a:t>had</a:t>
            </a:r>
            <a:r>
              <a:rPr lang="de-DE" sz="2400" dirty="0" smtClean="0"/>
              <a:t> a </a:t>
            </a:r>
            <a:r>
              <a:rPr lang="de-DE" sz="2400" dirty="0" err="1" smtClean="0"/>
              <a:t>project</a:t>
            </a:r>
            <a:r>
              <a:rPr lang="de-DE" sz="2400" dirty="0" smtClean="0"/>
              <a:t> </a:t>
            </a:r>
            <a:r>
              <a:rPr lang="de-DE" sz="2400" dirty="0" err="1" smtClean="0"/>
              <a:t>day</a:t>
            </a:r>
            <a:r>
              <a:rPr lang="de-DE" sz="2400" dirty="0" smtClean="0"/>
              <a:t> </a:t>
            </a:r>
            <a:r>
              <a:rPr lang="de-DE" sz="2400" dirty="0" err="1" smtClean="0"/>
              <a:t>where</a:t>
            </a:r>
            <a:r>
              <a:rPr lang="de-DE" sz="2400" dirty="0" smtClean="0"/>
              <a:t> </a:t>
            </a: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wrote</a:t>
            </a:r>
            <a:r>
              <a:rPr lang="de-DE" sz="2400" dirty="0" smtClean="0"/>
              <a:t> </a:t>
            </a:r>
            <a:r>
              <a:rPr lang="de-DE" sz="2400" dirty="0" err="1" smtClean="0"/>
              <a:t>poems</a:t>
            </a:r>
            <a:r>
              <a:rPr lang="de-DE" sz="2400" dirty="0" smtClean="0"/>
              <a:t> </a:t>
            </a:r>
            <a:r>
              <a:rPr lang="de-DE" sz="2400" dirty="0" err="1" smtClean="0"/>
              <a:t>about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favourite</a:t>
            </a:r>
            <a:r>
              <a:rPr lang="de-DE" sz="2400" dirty="0" smtClean="0"/>
              <a:t> </a:t>
            </a:r>
            <a:r>
              <a:rPr lang="de-DE" sz="2400" dirty="0" err="1" smtClean="0"/>
              <a:t>gifts</a:t>
            </a:r>
            <a:r>
              <a:rPr lang="de-DE" sz="2400" dirty="0" smtClean="0"/>
              <a:t>, out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about</a:t>
            </a:r>
            <a:r>
              <a:rPr lang="de-DE" sz="2400" dirty="0" smtClean="0"/>
              <a:t> 70 </a:t>
            </a:r>
            <a:r>
              <a:rPr lang="de-DE" sz="2400" dirty="0" err="1" smtClean="0"/>
              <a:t>poems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pupils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our</a:t>
            </a:r>
            <a:r>
              <a:rPr lang="de-DE" sz="2400" dirty="0" smtClean="0"/>
              <a:t> </a:t>
            </a:r>
            <a:r>
              <a:rPr lang="de-DE" sz="2400" dirty="0" err="1" smtClean="0"/>
              <a:t>school</a:t>
            </a:r>
            <a:r>
              <a:rPr lang="de-DE" sz="2400" dirty="0" smtClean="0"/>
              <a:t> </a:t>
            </a:r>
            <a:r>
              <a:rPr lang="de-DE" sz="2400" dirty="0" err="1" smtClean="0"/>
              <a:t>chose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favourite</a:t>
            </a:r>
            <a:r>
              <a:rPr lang="de-DE" sz="2400" dirty="0" smtClean="0"/>
              <a:t> </a:t>
            </a:r>
            <a:r>
              <a:rPr lang="de-DE" sz="2400" dirty="0" err="1" smtClean="0"/>
              <a:t>ones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giving</a:t>
            </a:r>
            <a:r>
              <a:rPr lang="de-DE" sz="2400" dirty="0" smtClean="0"/>
              <a:t> </a:t>
            </a:r>
            <a:r>
              <a:rPr lang="de-DE" sz="2400" dirty="0" err="1" smtClean="0"/>
              <a:t>points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261269" y="728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128899"/>
              </p:ext>
            </p:extLst>
          </p:nvPr>
        </p:nvGraphicFramePr>
        <p:xfrm>
          <a:off x="9427819" y="103332"/>
          <a:ext cx="2330794" cy="136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10684800" imgH="7568280" progId="AcroExch.Document.DC">
                  <p:embed/>
                </p:oleObj>
              </mc:Choice>
              <mc:Fallback>
                <p:oleObj r:id="rId5" imgW="10684800" imgH="7568280" progId="AcroExch.Document.DC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7819" y="103332"/>
                        <a:ext cx="2330794" cy="1368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nhaltsplatzhalter 10" descr="IMG_7446.jpg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 rot="5400000">
            <a:off x="2713831" y="2965694"/>
            <a:ext cx="4064000" cy="3048000"/>
          </a:xfrm>
        </p:spPr>
      </p:pic>
      <p:pic>
        <p:nvPicPr>
          <p:cNvPr id="10" name="Inhaltsplatzhalter 9" descr="IMG_7445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 rot="5400000">
            <a:off x="7315994" y="2965694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84489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11580" y="624110"/>
            <a:ext cx="8200906" cy="1120942"/>
          </a:xfrm>
        </p:spPr>
        <p:txBody>
          <a:bodyPr>
            <a:normAutofit/>
          </a:bodyPr>
          <a:lstStyle/>
          <a:p>
            <a:r>
              <a:rPr lang="de-AT" sz="2700" dirty="0" err="1" smtClean="0"/>
              <a:t>Here</a:t>
            </a:r>
            <a:r>
              <a:rPr lang="de-AT" sz="2700" dirty="0" smtClean="0"/>
              <a:t> </a:t>
            </a:r>
            <a:r>
              <a:rPr lang="de-AT" sz="2700" dirty="0" err="1" smtClean="0"/>
              <a:t>you</a:t>
            </a:r>
            <a:r>
              <a:rPr lang="de-AT" sz="2700" dirty="0" smtClean="0"/>
              <a:t> </a:t>
            </a:r>
            <a:r>
              <a:rPr lang="de-AT" sz="2700" dirty="0" err="1" smtClean="0"/>
              <a:t>can</a:t>
            </a:r>
            <a:r>
              <a:rPr lang="de-AT" sz="2700" dirty="0" smtClean="0"/>
              <a:t> </a:t>
            </a:r>
            <a:r>
              <a:rPr lang="de-AT" sz="2700" dirty="0" err="1" smtClean="0"/>
              <a:t>read</a:t>
            </a:r>
            <a:r>
              <a:rPr lang="de-AT" sz="2700" dirty="0" smtClean="0"/>
              <a:t> </a:t>
            </a:r>
            <a:r>
              <a:rPr lang="de-AT" sz="2700" dirty="0" err="1" smtClean="0"/>
              <a:t>the</a:t>
            </a:r>
            <a:r>
              <a:rPr lang="de-AT" sz="2700" dirty="0" smtClean="0"/>
              <a:t> </a:t>
            </a:r>
            <a:r>
              <a:rPr lang="de-AT" sz="2700" dirty="0" err="1" smtClean="0"/>
              <a:t>ten</a:t>
            </a:r>
            <a:r>
              <a:rPr lang="de-AT" sz="2700" dirty="0" smtClean="0"/>
              <a:t> top </a:t>
            </a:r>
            <a:r>
              <a:rPr lang="de-AT" sz="2700" dirty="0" err="1" smtClean="0"/>
              <a:t>voted</a:t>
            </a:r>
            <a:r>
              <a:rPr lang="de-AT" sz="2700" dirty="0" smtClean="0"/>
              <a:t> </a:t>
            </a:r>
            <a:r>
              <a:rPr lang="de-AT" sz="2700" dirty="0" err="1" smtClean="0"/>
              <a:t>ones</a:t>
            </a:r>
            <a:endParaRPr lang="de-AT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78750" y="4571999"/>
            <a:ext cx="4313864" cy="16096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sz="2800" b="1" dirty="0" smtClean="0"/>
              <a:t>		</a:t>
            </a:r>
            <a:endParaRPr lang="de-DE" dirty="0"/>
          </a:p>
        </p:txBody>
      </p:sp>
      <p:pic>
        <p:nvPicPr>
          <p:cNvPr id="10" name="Inhaltsplatzhalter 9" descr="Foto 1 (2)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5400000">
            <a:off x="5481181" y="2009013"/>
            <a:ext cx="4295266" cy="376734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74045"/>
              </p:ext>
            </p:extLst>
          </p:nvPr>
        </p:nvGraphicFramePr>
        <p:xfrm>
          <a:off x="9512486" y="376153"/>
          <a:ext cx="2330794" cy="136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6" imgW="10684800" imgH="7568280" progId="AcroExch.Document.DC">
                  <p:embed/>
                </p:oleObj>
              </mc:Choice>
              <mc:Fallback>
                <p:oleObj r:id="rId6" imgW="10684800" imgH="7568280" progId="AcroExch.Document.DC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486" y="376153"/>
                        <a:ext cx="2330794" cy="1368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 rot="5400000">
            <a:off x="924843" y="2637569"/>
            <a:ext cx="3911539" cy="313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35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406696" cy="528797"/>
          </a:xfrm>
        </p:spPr>
        <p:txBody>
          <a:bodyPr>
            <a:noAutofit/>
          </a:bodyPr>
          <a:lstStyle/>
          <a:p>
            <a:pPr algn="r"/>
            <a:r>
              <a:rPr lang="de-DE" sz="2400" dirty="0" smtClean="0"/>
              <a:t>Poems….</a:t>
            </a:r>
            <a:r>
              <a:rPr lang="de-DE" sz="2400" dirty="0" err="1" smtClean="0"/>
              <a:t>poems</a:t>
            </a:r>
            <a:r>
              <a:rPr lang="de-DE" sz="2400" dirty="0" smtClean="0"/>
              <a:t>…</a:t>
            </a:r>
            <a:endParaRPr lang="de-DE" sz="2400" dirty="0"/>
          </a:p>
        </p:txBody>
      </p:sp>
      <p:pic>
        <p:nvPicPr>
          <p:cNvPr id="11" name="Inhaltsplatzhalter 10" descr="Foto 3(7)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rot="5400000">
            <a:off x="1593281" y="2412000"/>
            <a:ext cx="4295265" cy="3221449"/>
          </a:xfrm>
        </p:spPr>
      </p:pic>
      <p:pic>
        <p:nvPicPr>
          <p:cNvPr id="12" name="Inhaltsplatzhalter 11" descr="Foto 5 (2)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5400000">
            <a:off x="5597995" y="2125826"/>
            <a:ext cx="4295266" cy="353371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201430"/>
              </p:ext>
            </p:extLst>
          </p:nvPr>
        </p:nvGraphicFramePr>
        <p:xfrm>
          <a:off x="9512486" y="376153"/>
          <a:ext cx="2330794" cy="136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6" imgW="10684800" imgH="7568280" progId="AcroExch.Document.DC">
                  <p:embed/>
                </p:oleObj>
              </mc:Choice>
              <mc:Fallback>
                <p:oleObj r:id="rId6" imgW="10684800" imgH="7568280" progId="AcroExch.Document.DC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486" y="376153"/>
                        <a:ext cx="2330794" cy="1368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10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7233" y="624110"/>
            <a:ext cx="7065254" cy="552262"/>
          </a:xfrm>
        </p:spPr>
        <p:txBody>
          <a:bodyPr>
            <a:noAutofit/>
          </a:bodyPr>
          <a:lstStyle/>
          <a:p>
            <a:pPr algn="r"/>
            <a:r>
              <a:rPr lang="de-DE" sz="1800" dirty="0" smtClean="0"/>
              <a:t>Poems </a:t>
            </a:r>
            <a:r>
              <a:rPr lang="de-DE" sz="1800" dirty="0" err="1" smtClean="0"/>
              <a:t>about</a:t>
            </a:r>
            <a:r>
              <a:rPr lang="de-DE" sz="1800" dirty="0" smtClean="0"/>
              <a:t> </a:t>
            </a:r>
            <a:r>
              <a:rPr lang="de-DE" sz="1800" dirty="0" err="1" smtClean="0"/>
              <a:t>shoes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a </a:t>
            </a:r>
            <a:r>
              <a:rPr lang="de-DE" sz="1800" dirty="0" err="1" smtClean="0"/>
              <a:t>puppy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a </a:t>
            </a:r>
            <a:r>
              <a:rPr lang="de-DE" sz="1800" dirty="0" err="1" smtClean="0"/>
              <a:t>favourite</a:t>
            </a:r>
            <a:r>
              <a:rPr lang="de-DE" sz="1800" dirty="0" smtClean="0"/>
              <a:t> </a:t>
            </a:r>
            <a:r>
              <a:rPr lang="de-DE" sz="1800" dirty="0" err="1" smtClean="0"/>
              <a:t>gift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pic>
        <p:nvPicPr>
          <p:cNvPr id="9" name="Inhaltsplatzhalter 8" descr="Foto 2 (2)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rot="5400000">
            <a:off x="2598199" y="2412000"/>
            <a:ext cx="4295265" cy="3221449"/>
          </a:xfrm>
        </p:spPr>
      </p:pic>
      <p:pic>
        <p:nvPicPr>
          <p:cNvPr id="10" name="Inhaltsplatzhalter 9" descr="Foto 4(6)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5400000">
            <a:off x="6575201" y="2676779"/>
            <a:ext cx="4295266" cy="32214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5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15398"/>
              </p:ext>
            </p:extLst>
          </p:nvPr>
        </p:nvGraphicFramePr>
        <p:xfrm>
          <a:off x="9512486" y="376153"/>
          <a:ext cx="2330794" cy="136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6" imgW="10684800" imgH="7568280" progId="AcroExch.Document.DC">
                  <p:embed/>
                </p:oleObj>
              </mc:Choice>
              <mc:Fallback>
                <p:oleObj r:id="rId6" imgW="10684800" imgH="7568280" progId="AcroExch.Document.DC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486" y="376153"/>
                        <a:ext cx="2330794" cy="1368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862667" y="376153"/>
            <a:ext cx="72474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/>
            </a:r>
            <a:br>
              <a:rPr lang="de-AT" sz="2800" b="1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81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5893349" cy="528797"/>
          </a:xfrm>
        </p:spPr>
        <p:txBody>
          <a:bodyPr>
            <a:noAutofit/>
          </a:bodyPr>
          <a:lstStyle/>
          <a:p>
            <a:pPr algn="r"/>
            <a:r>
              <a:rPr lang="de-DE" sz="2000" dirty="0" smtClean="0"/>
              <a:t>……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last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ones</a:t>
            </a:r>
            <a:r>
              <a:rPr lang="de-DE" sz="2000" dirty="0" smtClean="0"/>
              <a:t>…..</a:t>
            </a:r>
            <a:endParaRPr lang="de-DE" sz="2000" dirty="0"/>
          </a:p>
        </p:txBody>
      </p:sp>
      <p:pic>
        <p:nvPicPr>
          <p:cNvPr id="8" name="Inhaltsplatzhalter 7" descr="IMG_0091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rot="5400000">
            <a:off x="1915481" y="2218575"/>
            <a:ext cx="4185118" cy="3238073"/>
          </a:xfrm>
        </p:spPr>
      </p:pic>
      <p:pic>
        <p:nvPicPr>
          <p:cNvPr id="9" name="Inhaltsplatzhalter 8" descr="IMG_0085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5400000">
            <a:off x="6504523" y="2281470"/>
            <a:ext cx="4291332" cy="321849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695158"/>
              </p:ext>
            </p:extLst>
          </p:nvPr>
        </p:nvGraphicFramePr>
        <p:xfrm>
          <a:off x="9821332" y="376153"/>
          <a:ext cx="2021947" cy="136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6" imgW="10684800" imgH="7568280" progId="AcroExch.Document.DC">
                  <p:embed/>
                </p:oleObj>
              </mc:Choice>
              <mc:Fallback>
                <p:oleObj r:id="rId6" imgW="10684800" imgH="7568280" progId="AcroExch.Document.DC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1332" y="376153"/>
                        <a:ext cx="2021947" cy="1368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97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671149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de-DE" sz="2400" dirty="0" smtClean="0"/>
              <a:t>After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poetry</a:t>
            </a:r>
            <a:r>
              <a:rPr lang="de-DE" sz="2400" dirty="0" smtClean="0"/>
              <a:t> </a:t>
            </a:r>
            <a:r>
              <a:rPr lang="de-DE" sz="2400" dirty="0" err="1" smtClean="0"/>
              <a:t>workshop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pupils</a:t>
            </a:r>
            <a:r>
              <a:rPr lang="de-DE" sz="2400" dirty="0" smtClean="0"/>
              <a:t>  </a:t>
            </a:r>
            <a:r>
              <a:rPr lang="de-DE" sz="2400" dirty="0" err="1" smtClean="0"/>
              <a:t>worked</a:t>
            </a:r>
            <a:r>
              <a:rPr lang="de-DE" sz="2400" dirty="0" smtClean="0"/>
              <a:t> in </a:t>
            </a:r>
            <a:r>
              <a:rPr lang="de-DE" sz="2400" dirty="0" err="1" smtClean="0"/>
              <a:t>groups</a:t>
            </a:r>
            <a:r>
              <a:rPr lang="de-DE" sz="2400" dirty="0" smtClean="0"/>
              <a:t> </a:t>
            </a:r>
            <a:r>
              <a:rPr lang="de-DE" sz="2400" dirty="0" err="1" smtClean="0"/>
              <a:t>about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occasions</a:t>
            </a:r>
            <a:r>
              <a:rPr lang="de-DE" sz="2400" dirty="0" smtClean="0"/>
              <a:t> 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birthday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people</a:t>
            </a:r>
            <a:r>
              <a:rPr lang="de-DE" sz="2400" dirty="0" smtClean="0"/>
              <a:t> </a:t>
            </a:r>
            <a:r>
              <a:rPr lang="de-DE" sz="2400" dirty="0" err="1" smtClean="0"/>
              <a:t>give</a:t>
            </a:r>
            <a:r>
              <a:rPr lang="de-DE" sz="2400" dirty="0" smtClean="0"/>
              <a:t> </a:t>
            </a:r>
            <a:r>
              <a:rPr lang="de-DE" sz="2400" dirty="0" err="1" smtClean="0"/>
              <a:t>presents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……</a:t>
            </a:r>
            <a:r>
              <a:rPr lang="de-DE" sz="2400" dirty="0" err="1" smtClean="0"/>
              <a:t>here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results</a:t>
            </a:r>
            <a:r>
              <a:rPr lang="de-DE" sz="2400" dirty="0" smtClean="0"/>
              <a:t> 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606071"/>
              </p:ext>
            </p:extLst>
          </p:nvPr>
        </p:nvGraphicFramePr>
        <p:xfrm>
          <a:off x="9512486" y="395510"/>
          <a:ext cx="2330794" cy="150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4" imgW="10684800" imgH="7568280" progId="AcroExch.Document.DC">
                  <p:embed/>
                </p:oleObj>
              </mc:Choice>
              <mc:Fallback>
                <p:oleObj r:id="rId4" imgW="10684800" imgH="7568280" progId="AcroExch.Document.DC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486" y="395510"/>
                        <a:ext cx="2330794" cy="1509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(Kein Betreff)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Petar Ilic &lt;petar_cili_fruits@icloud.com&gt;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Heute, 20:02Sie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de-D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Von meinem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iPhone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gesendet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55" name="AutoShape 11" descr="https://attachment.outlook.office.net/owa/andrea_lady@hotmail.com/service.svc/s/GetFileAttachment?id=AQMkADAwATE2ZTUwLWZjZjctMzQ1OS0wMAItMDAKAEYAAAMX73UqzyJdT5VwO%2BWAvj6uBwCrwOTiQGm9QZByFmmCq2r4AAACAQwAAACrwOTiQGm9QZByFmmCq2r4AAFLXFTbAAAAARIAEABWayvDVfSQTJbLLNrZ%2FbQ7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64782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56" name="AutoShape 12" descr="https://attachment.outlook.office.net/owa/andrea_lady@hotmail.com/service.svc/s/GetFileAttachment?id=AQMkADAwATE2ZTUwLWZjZjctMzQ1OS0wMAItMDAKAEYAAAMX73UqzyJdT5VwO%2BWAvj6uBwCrwOTiQGm9QZByFmmCq2r4AAACAQwAAACrwOTiQGm9QZByFmmCq2r4AAFLXFTbAAAAARIAEADH5J96cipTRaOeTsfFJCHM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5503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57" name="AutoShape 13" descr="https://attachment.outlook.office.net/owa/andrea_lady@hotmail.com/service.svc/s/GetFileAttachment?id=AQMkADAwATE2ZTUwLWZjZjctMzQ1OS0wMAItMDAKAEYAAAMX73UqzyJdT5VwO%2BWAvj6uBwCrwOTiQGm9QZByFmmCq2r4AAACAQwAAACrwOTiQGm9QZByFmmCq2r4AAFLXFTbAAAAARIAEACpuOXHK1HRSotctFuw4ybi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5288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58" name="AutoShape 14" descr="https://attachment.outlook.office.net/owa/andrea_lady@hotmail.com/service.svc/s/GetFileAttachment?id=AQMkADAwATE2ZTUwLWZjZjctMzQ1OS0wMAItMDAKAEYAAAMX73UqzyJdT5VwO%2BWAvj6uBwCrwOTiQGm9QZByFmmCq2r4AAACAQwAAACrwOTiQGm9QZByFmmCq2r4AAFLXFTbAAAAARIAEABBZfJy1zpgQLT24WGAvp9Z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35540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59" name="AutoShape 15" descr="https://attachment.outlook.office.net/owa/andrea_lady@hotmail.com/service.svc/s/GetFileAttachment?id=AQMkADAwATE2ZTUwLWZjZjctMzQ1OS0wMAItMDAKAEYAAAMX73UqzyJdT5VwO%2BWAvj6uBwCrwOTiQGm9QZByFmmCq2r4AAACAQwAAACrwOTiQGm9QZByFmmCq2r4AAFLXFTbAAAAARIAEABFgYKN0TkxTY86r9gv2jHP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2579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60" name="AutoShape 16" descr="https://attachment.outlook.office.net/owa/andrea_lady@hotmail.com/service.svc/s/GetFileAttachment?id=AQMkADAwATE2ZTUwLWZjZjctMzQ1OS0wMAItMDAKAEYAAAMX73UqzyJdT5VwO%2BWAvj6uBwCrwOTiQGm9QZByFmmCq2r4AAACAQwAAACrwOTiQGm9QZByFmmCq2r4AAFLXFTbAAAAARIAEAAqZYq6%2FGL6RZWJigmNMymL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16046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61" name="AutoShape 17" descr="https://attachment.outlook.office.net/owa/andrea_lady@hotmail.com/service.svc/s/GetFileAttachment?id=AQMkADAwATE2ZTUwLWZjZjctMzQ1OS0wMAItMDAKAEYAAAMX73UqzyJdT5VwO%2BWAvj6uBwCrwOTiQGm9QZByFmmCq2r4AAACAQwAAACrwOTiQGm9QZByFmmCq2r4AAFLXFTbAAAAARIAEABdsNc%2BMNtaR4CEcI440FWG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06299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62" name="AutoShape 18" descr="https://attachment.outlook.office.net/owa/andrea_lady@hotmail.com/service.svc/s/GetFileAttachment?id=AQMkADAwATE2ZTUwLWZjZjctMzQ1OS0wMAItMDAKAEYAAAMX73UqzyJdT5VwO%2BWAvj6uBwCrwOTiQGm9QZByFmmCq2r4AAACAQwAAACrwOTiQGm9QZByFmmCq2r4AAFLXFTbAAAAARIAEADmJ4bVaeH3RbwIOS0iUpY4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9655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63" name="AutoShape 19" descr="https://attachment.outlook.office.net/owa/andrea_lady@hotmail.com/service.svc/s/GetFileAttachment?id=AQMkADAwATE2ZTUwLWZjZjctMzQ1OS0wMAItMDAKAEYAAAMX73UqzyJdT5VwO%2BWAvj6uBwCrwOTiQGm9QZByFmmCq2r4AAACAQwAAACrwOTiQGm9QZByFmmCq2r4AAFLXFTbAAAAARIAEADCCLTlGDeVTaxJhAQTQRN5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86804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64" name="AutoShape 20" descr="https://attachment.outlook.office.net/owa/andrea_lady@hotmail.com/service.svc/s/GetFileAttachment?id=AQMkADAwATE2ZTUwLWZjZjctMzQ1OS0wMAItMDAKAEYAAAMX73UqzyJdT5VwO%2BWAvj6uBwCrwOTiQGm9QZByFmmCq2r4AAACAQwAAACrwOTiQGm9QZByFmmCq2r4AAFLXFTbAAAAARIAEABDcSHc%2Ff9%2BSozOiLICuDCt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7705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65" name="AutoShape 21" descr="https://attachment.outlook.office.net/owa/andrea_lady@hotmail.com/service.svc/s/GetFileAttachment?id=AQMkADAwATE2ZTUwLWZjZjctMzQ1OS0wMAItMDAKAEYAAAMX73UqzyJdT5VwO%2BWAvj6uBwCrwOTiQGm9QZByFmmCq2r4AAACAQwAAACrwOTiQGm9QZByFmmCq2r4AAFLXFTbAAAAARIAEADWat4uTDyxTrjl6vXNiQQT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6731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66" name="AutoShape 22" descr="https://attachment.outlook.office.net/owa/andrea_lady@hotmail.com/service.svc/s/GetFileAttachment?id=AQMkADAwATE2ZTUwLWZjZjctMzQ1OS0wMAItMDAKAEYAAAMX73UqzyJdT5VwO%2BWAvj6uBwCrwOTiQGm9QZByFmmCq2r4AAACAQwAAACrwOTiQGm9QZByFmmCq2r4AAFLXFTbAAAAARIAEADixaiMPusbR4wq5NBrS3wj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57562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67" name="AutoShape 23" descr="https://attachment.outlook.office.net/owa/andrea_lady@hotmail.com/service.svc/s/GetFileAttachment?id=AQMkADAwATE2ZTUwLWZjZjctMzQ1OS0wMAItMDAKAEYAAAMX73UqzyJdT5VwO%2BWAvj6uBwCrwOTiQGm9QZByFmmCq2r4AAACAQwAAACrwOTiQGm9QZByFmmCq2r4AAFLXFTbAAAAARIAEACvc8mviB26T7uZu6LTTqw7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47815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68" name="AutoShape 24" descr="https://attachment.outlook.office.net/owa/andrea_lady@hotmail.com/service.svc/s/GetFileAttachment?id=AQMkADAwATE2ZTUwLWZjZjctMzQ1OS0wMAItMDAKAEYAAAMX73UqzyJdT5VwO%2BWAvj6uBwCrwOTiQGm9QZByFmmCq2r4AAACAQwAAACrwOTiQGm9QZByFmmCq2r4AAFLXFTbAAAAARIAEACdFfgHbe6aRbNPxJNO7JMa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38068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69" name="AutoShape 25" descr="https://attachment.outlook.office.net/owa/andrea_lady@hotmail.com/service.svc/s/GetFileAttachment?id=AQMkADAwATE2ZTUwLWZjZjctMzQ1OS0wMAItMDAKAEYAAAMX73UqzyJdT5VwO%2BWAvj6uBwCrwOTiQGm9QZByFmmCq2r4AAACAQwAAACrwOTiQGm9QZByFmmCq2r4AAFLXFTbAAAAARIAEADxzrzLMqyiQp6hC3eHmf6a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28321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70" name="AutoShape 26" descr="https://attachment.outlook.office.net/owa/andrea_lady@hotmail.com/service.svc/s/GetFileAttachment?id=AQMkADAwATE2ZTUwLWZjZjctMzQ1OS0wMAItMDAKAEYAAAMX73UqzyJdT5VwO%2BWAvj6uBwCrwOTiQGm9QZByFmmCq2r4AAACAQwAAACrwOTiQGm9QZByFmmCq2r4AAFLXFTbAAAAARIAEAC%2Bg%2BgSPPU5QJroI9S56aQP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8573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71" name="AutoShape 27" descr="https://attachment.outlook.office.net/owa/andrea_lady@hotmail.com/service.svc/s/GetFileAttachment?id=AQMkADAwATE2ZTUwLWZjZjctMzQ1OS0wMAItMDAKAEYAAAMX73UqzyJdT5VwO%2BWAvj6uBwCrwOTiQGm9QZByFmmCq2r4AAACAQwAAACrwOTiQGm9QZByFmmCq2r4AAFLXFTbAAAAARIAEAB4QRN9c06ZSbXIf64seAJw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8826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72" name="AutoShape 28" descr="https://attachment.outlook.office.net/owa/andrea_lady@hotmail.com/service.svc/s/GetFileAttachment?id=AQMkADAwATE2ZTUwLWZjZjctMzQ1OS0wMAItMDAKAEYAAAMX73UqzyJdT5VwO%2BWAvj6uBwCrwOTiQGm9QZByFmmCq2r4AAACAQwAAACrwOTiQGm9QZByFmmCq2r4AAFLXFTbAAAAARIAEAB9OFX%2FZZYESrCRLkx1bJsD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920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73" name="AutoShape 29" descr="https://attachment.outlook.office.net/owa/andrea_lady@hotmail.com/service.svc/s/GetFileAttachment?id=AQMkADAwATE2ZTUwLWZjZjctMzQ1OS0wMAItMDAKAEYAAAMX73UqzyJdT5VwO%2BWAvj6uBwCrwOTiQGm9QZByFmmCq2r4AAACAQwAAACrwOTiQGm9QZByFmmCq2r4AAFLXFTbAAAAARIAEADWv4wBfMzORq6XF8a20IyMAA%3D%3D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10668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74" name="AutoShape 30" descr="https://attachment.outlook.office.net/owa/andrea_lady@hotmail.com/service.svc/s/GetFileAttachment?id=AQMkADAwATE2ZTUwLWZjZjctMzQ1OS0wMAItMDAKAEYAAAMX73UqzyJdT5VwO%2BWAvj6uBwCrwOTiQGm9QZByFmmCq2r4AAACAQwAAACrwOTiQGm9QZByFmmCq2r4AAFLXFTbAAAAARIAEAAbw1scBne3T6vKmTSvitPY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2041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75" name="AutoShape 31" descr="https://attachment.outlook.office.net/owa/andrea_lady@hotmail.com/service.svc/s/GetFileAttachment?id=AQMkADAwATE2ZTUwLWZjZjctMzQ1OS0wMAItMDAKAEYAAAMX73UqzyJdT5VwO%2BWAvj6uBwCrwOTiQGm9QZByFmmCq2r4AAACAQwAAACrwOTiQGm9QZByFmmCq2r4AAFLXFTbAAAAARIAEAAPAwX68dkHSqzRWg5OuCN7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30162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76" name="AutoShape 32" descr="https://attachment.outlook.office.net/owa/andrea_lady@hotmail.com/service.svc/s/GetFileAttachment?id=AQMkADAwATE2ZTUwLWZjZjctMzQ1OS0wMAItMDAKAEYAAAMX73UqzyJdT5VwO%2BWAvj6uBwCrwOTiQGm9QZByFmmCq2r4AAACAQwAAACrwOTiQGm9QZByFmmCq2r4AAFLXFTbAAAAARIAEAAzDmAXWohwTIa3I0%2Fn0KzY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39909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77" name="AutoShape 33" descr="https://attachment.outlook.office.net/owa/andrea_lady@hotmail.com/service.svc/s/GetFileAttachment?id=AQMkADAwATE2ZTUwLWZjZjctMzQ1OS0wMAItMDAKAEYAAAMX73UqzyJdT5VwO%2BWAvj6uBwCrwOTiQGm9QZByFmmCq2r4AAACAQwAAACrwOTiQGm9QZByFmmCq2r4AAFLXFTbAAAAARIAEABHtpedHqAvSqkGNtcVcKXl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49657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78" name="AutoShape 34" descr="https://attachment.outlook.office.net/owa/andrea_lady@hotmail.com/service.svc/s/GetFileAttachment?id=AQMkADAwATE2ZTUwLWZjZjctMzQ1OS0wMAItMDAKAEYAAAMX73UqzyJdT5VwO%2BWAvj6uBwCrwOTiQGm9QZByFmmCq2r4AAACAQwAAACrwOTiQGm9QZByFmmCq2r4AAFLXFTbAAAAARIAEADSNFgKYqlaQ7e1zYzxr%2BJk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59404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79" name="AutoShape 35" descr="https://attachment.outlook.office.net/owa/andrea_lady@hotmail.com/service.svc/s/GetFileAttachment?id=AQMkADAwATE2ZTUwLWZjZjctMzQ1OS0wMAItMDAKAEYAAAMX73UqzyJdT5VwO%2BWAvj6uBwCrwOTiQGm9QZByFmmCq2r4AAACAQwAAACrwOTiQGm9QZByFmmCq2r4AAFLXFTbAAAAARIAEAC0AEfZqobYSpcCsHM%2BVGr3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69151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80" name="AutoShape 36" descr="https://attachment.outlook.office.net/owa/andrea_lady@hotmail.com/service.svc/s/GetFileAttachment?id=AQMkADAwATE2ZTUwLWZjZjctMzQ1OS0wMAItMDAKAEYAAAMX73UqzyJdT5VwO%2BWAvj6uBwCrwOTiQGm9QZByFmmCq2r4AAACAQwAAACrwOTiQGm9QZByFmmCq2r4AAFLXFTbAAAAARIAEADnAolONBrpTZdc7V7ucBkf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78898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81" name="AutoShape 37" descr="https://attachment.outlook.office.net/owa/andrea_lady@hotmail.com/service.svc/s/GetFileAttachment?id=AQMkADAwATE2ZTUwLWZjZjctMzQ1OS0wMAItMDAKAEYAAAMX73UqzyJdT5VwO%2BWAvj6uBwCrwOTiQGm9QZByFmmCq2r4AAACAQwAAACrwOTiQGm9QZByFmmCq2r4AAFLXFTbAAAAARIAEABwA0YPEVe5QK8NcXX5nVRk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8864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82" name="AutoShape 38" descr="https://attachment.outlook.office.net/owa/andrea_lady@hotmail.com/service.svc/s/GetFileAttachment?id=AQMkADAwATE2ZTUwLWZjZjctMzQ1OS0wMAItMDAKAEYAAAMX73UqzyJdT5VwO%2BWAvj6uBwCrwOTiQGm9QZByFmmCq2r4AAACAQwAAACrwOTiQGm9QZByFmmCq2r4AAFLXFTbAAAAARIAEAAb4liY5Oa9QKJfHD1CLV2K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98393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83" name="AutoShape 39" descr="https://attachment.outlook.office.net/owa/andrea_lady@hotmail.com/service.svc/s/GetFileAttachment?id=AQMkADAwATE2ZTUwLWZjZjctMzQ1OS0wMAItMDAKAEYAAAMX73UqzyJdT5VwO%2BWAvj6uBwCrwOTiQGm9QZByFmmCq2r4AAACAQwAAACrwOTiQGm9QZByFmmCq2r4AAFLXFTbAAAAARIAEAAjbJTIwCOgT60KwJZTKgEQ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108140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84" name="AutoShape 40" descr="https://attachment.outlook.office.net/owa/andrea_lady@hotmail.com/service.svc/s/GetFileAttachment?id=AQMkADAwATE2ZTUwLWZjZjctMzQ1OS0wMAItMDAKAEYAAAMX73UqzyJdT5VwO%2BWAvj6uBwCrwOTiQGm9QZByFmmCq2r4AAACAQwAAACrwOTiQGm9QZByFmmCq2r4AAFLXFTbAAAAARIAEAA4xvKMkQEYRaYjNbMT8d29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117887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85" name="AutoShape 41" descr="https://attachment.outlook.office.net/owa/andrea_lady@hotmail.com/service.svc/s/GetFileAttachment?id=AQMkADAwATE2ZTUwLWZjZjctMzQ1OS0wMAItMDAKAEYAAAMX73UqzyJdT5VwO%2BWAvj6uBwCrwOTiQGm9QZByFmmCq2r4AAACAQwAAACrwOTiQGm9QZByFmmCq2r4AAFLXFTbAAAAARIAEAAZDRFWCbGcS45BU34BpLw3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127635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86" name="AutoShape 42" descr="https://attachment.outlook.office.net/owa/andrea_lady@hotmail.com/service.svc/s/GetFileAttachment?id=AQMkADAwATE2ZTUwLWZjZjctMzQ1OS0wMAItMDAKAEYAAAMX73UqzyJdT5VwO%2BWAvj6uBwCrwOTiQGm9QZByFmmCq2r4AAACAQwAAACrwOTiQGm9QZByFmmCq2r4AAFLXFTbAAAAARIAEADaDFL9u6TZSJNWHbr9UKqG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137382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87" name="AutoShape 43" descr="https://attachment.outlook.office.net/owa/andrea_lady@hotmail.com/service.svc/s/GetFileAttachment?id=AQMkADAwATE2ZTUwLWZjZjctMzQ1OS0wMAItMDAKAEYAAAMX73UqzyJdT5VwO%2BWAvj6uBwCrwOTiQGm9QZByFmmCq2r4AAACAQwAAACrwOTiQGm9QZByFmmCq2r4AAFLXFTbAAAAARIAEABK%2F3QhYM8dR5SYZz09AJL19A%3D%3D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147129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88" name="AutoShape 44" descr="https://attachment.outlook.office.net/owa/andrea_lady@hotmail.com/service.svc/s/GetFileAttachment?id=AQMkADAwATE2ZTUwLWZjZjctMzQ1OS0wMAItMDAKAEYAAAMX73UqzyJdT5VwO%2BWAvj6uBwCrwOTiQGm9QZByFmmCq2r4AAACAQwAAACrwOTiQGm9QZByFmmCq2r4AAFLXFTbAAAAARIAEAD3DMa5fqR7RZa1imfjmOHf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156876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89" name="AutoShape 45" descr="https://attachment.outlook.office.net/owa/andrea_lady@hotmail.com/service.svc/s/GetFileAttachment?id=AQMkADAwATE2ZTUwLWZjZjctMzQ1OS0wMAItMDAKAEYAAAMX73UqzyJdT5VwO%2BWAvj6uBwCrwOTiQGm9QZByFmmCq2r4AAACAQwAAACrwOTiQGm9QZByFmmCq2r4AAFLXFTbAAAAARIAEACKqU9tSKwuRb%2B%2FAMXYkwK2gw%3D%3D&amp;X-OWA-CANARY=U91sl51tkkGKAhD_xRCv6oAE2jgyZ9QYy_J9ZJdS8m_SC1bL9Cbk58b1rre6cdC5xHuo5wMSphg.&amp;token=4765ec85-047e-4d6b-9bde-4c8758cd7b8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1666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16200000">
            <a:off x="4537267" y="965202"/>
            <a:ext cx="3814200" cy="613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Inhaltsplatzhalter 43"/>
          <p:cNvSpPr>
            <a:spLocks noGrp="1"/>
          </p:cNvSpPr>
          <p:nvPr>
            <p:ph sz="half" idx="2"/>
          </p:nvPr>
        </p:nvSpPr>
        <p:spPr>
          <a:xfrm>
            <a:off x="10175631" y="2126222"/>
            <a:ext cx="1328980" cy="3777622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458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919562" cy="1509490"/>
          </a:xfrm>
        </p:spPr>
        <p:txBody>
          <a:bodyPr>
            <a:normAutofit/>
          </a:bodyPr>
          <a:lstStyle/>
          <a:p>
            <a:r>
              <a:rPr lang="de-AT" dirty="0" err="1" smtClean="0"/>
              <a:t>Occasions</a:t>
            </a:r>
            <a:r>
              <a:rPr lang="de-AT" dirty="0" smtClean="0"/>
              <a:t> </a:t>
            </a:r>
            <a:r>
              <a:rPr lang="de-AT" dirty="0" err="1" smtClean="0"/>
              <a:t>like</a:t>
            </a:r>
            <a:r>
              <a:rPr lang="de-AT" dirty="0" smtClean="0"/>
              <a:t> Christmas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Easter</a:t>
            </a:r>
            <a:r>
              <a:rPr lang="de-AT" dirty="0" smtClean="0"/>
              <a:t>…..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/>
              <a:t>					</a:t>
            </a:r>
            <a:endParaRPr lang="de-DE" sz="2800" b="1" u="sng" dirty="0" smtClean="0"/>
          </a:p>
        </p:txBody>
      </p:sp>
      <p:pic>
        <p:nvPicPr>
          <p:cNvPr id="9" name="Inhaltsplatzhalter 8" descr="IMG_008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16200000">
            <a:off x="1383884" y="1593775"/>
            <a:ext cx="3474088" cy="455373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8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506737"/>
              </p:ext>
            </p:extLst>
          </p:nvPr>
        </p:nvGraphicFramePr>
        <p:xfrm>
          <a:off x="9512486" y="395510"/>
          <a:ext cx="2330794" cy="150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5" imgW="10684800" imgH="7568280" progId="AcroExch.Document.DC">
                  <p:embed/>
                </p:oleObj>
              </mc:Choice>
              <mc:Fallback>
                <p:oleObj r:id="rId5" imgW="10684800" imgH="7568280" progId="AcroExch.Document.DC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486" y="395510"/>
                        <a:ext cx="2330794" cy="1509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16200000">
            <a:off x="6715296" y="1537749"/>
            <a:ext cx="3474089" cy="466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76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919562" cy="923336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…..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Valentine‘s</a:t>
            </a:r>
            <a:r>
              <a:rPr lang="de-AT" dirty="0" smtClean="0"/>
              <a:t> Day…..</a:t>
            </a:r>
            <a:br>
              <a:rPr lang="de-AT" dirty="0" smtClean="0"/>
            </a:b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6629-E1AA-BD43-BE44-4D4B0C57A06A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85716"/>
              </p:ext>
            </p:extLst>
          </p:nvPr>
        </p:nvGraphicFramePr>
        <p:xfrm>
          <a:off x="9512486" y="395510"/>
          <a:ext cx="2330794" cy="150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4" imgW="10684800" imgH="7568280" progId="AcroExch.Document.DC">
                  <p:embed/>
                </p:oleObj>
              </mc:Choice>
              <mc:Fallback>
                <p:oleObj r:id="rId4" imgW="10684800" imgH="7568280" progId="AcroExch.Document.DC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486" y="395510"/>
                        <a:ext cx="2330794" cy="1509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 bwMode="auto">
          <a:xfrm rot="16200000">
            <a:off x="2241335" y="975241"/>
            <a:ext cx="4237894" cy="609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7878136" y="4056184"/>
            <a:ext cx="2086479" cy="45719"/>
          </a:xfrm>
        </p:spPr>
        <p:txBody>
          <a:bodyPr>
            <a:normAutofit fontScale="25000" lnSpcReduction="20000"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311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202</Words>
  <Application>Microsoft Macintosh PowerPoint</Application>
  <PresentationFormat>Benutzerdefiniert</PresentationFormat>
  <Paragraphs>111</Paragraphs>
  <Slides>14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Fetzen</vt:lpstr>
      <vt:lpstr>AcroExch.Document.DC</vt:lpstr>
      <vt:lpstr>Erasmus+ Poetry workshop „My favourite gift“</vt:lpstr>
      <vt:lpstr>The pupils of the classes 6 and 8 had a project day where they wrote poems about their favourite gifts, out of about 70 poems the pupils of our school chose their favourite ones by giving points </vt:lpstr>
      <vt:lpstr>Here you can read the ten top voted ones</vt:lpstr>
      <vt:lpstr>Poems….poems…</vt:lpstr>
      <vt:lpstr>Poems about shoes and a puppy as a favourite gift </vt:lpstr>
      <vt:lpstr>……and the last two ones…..</vt:lpstr>
      <vt:lpstr>After the poetry workshop the pupils  worked in groups about other occasions  than the birthday when people give presents to each other……here are the results  </vt:lpstr>
      <vt:lpstr>Occasions like Christmas or Easter…..</vt:lpstr>
      <vt:lpstr>…..or Valentine‘s Day….. </vt:lpstr>
      <vt:lpstr>The groups that were finished first drew gift wrapping papers</vt:lpstr>
      <vt:lpstr>..and some more ….</vt:lpstr>
      <vt:lpstr>The gift wrap production was great fun…. </vt:lpstr>
      <vt:lpstr>Here you can see some results….</vt:lpstr>
      <vt:lpstr>….and some more….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Pirker-Weber</dc:creator>
  <cp:lastModifiedBy>Andrea Lady</cp:lastModifiedBy>
  <cp:revision>63</cp:revision>
  <dcterms:created xsi:type="dcterms:W3CDTF">2016-05-23T19:25:45Z</dcterms:created>
  <dcterms:modified xsi:type="dcterms:W3CDTF">2021-10-26T07:19:15Z</dcterms:modified>
</cp:coreProperties>
</file>